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0.32</c:v>
                </c:pt>
                <c:pt idx="1">
                  <c:v>0.68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0.32</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8.1918484132705238</c:v>
                </c:pt>
                <c:pt idx="1">
                  <c:v>6.0961925246634721</c:v>
                </c:pt>
                <c:pt idx="2">
                  <c:v>7.5978319014164573</c:v>
                </c:pt>
                <c:pt idx="3">
                  <c:v>8.4953497204275319</c:v>
                </c:pt>
                <c:pt idx="4">
                  <c:v>5.5475026686374402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5.6787379006199714</c:v>
                </c:pt>
                <c:pt idx="2">
                  <c:v>7.2171409267674527</c:v>
                </c:pt>
                <c:pt idx="3">
                  <c:v>8.1419720279820833</c:v>
                </c:pt>
                <c:pt idx="4">
                  <c:v>5.3431922446268629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Sheet1!$B$2:$B$6</c:f>
              <c:numCache>
                <c:formatCode>0.0</c:formatCode>
                <c:ptCount val="5"/>
                <c:pt idx="0">
                  <c:v>6.8354602264059583</c:v>
                </c:pt>
                <c:pt idx="1">
                  <c:v>6.6838119532913014</c:v>
                </c:pt>
                <c:pt idx="2">
                  <c:v>6.4199570844289751</c:v>
                </c:pt>
                <c:pt idx="3">
                  <c:v>6.2253124679788669</c:v>
                </c:pt>
                <c:pt idx="4">
                  <c:v>6.2119038770104114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344-470A-993D-C0A97F0B50D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Sheet1!$C$2:$C$6</c:f>
              <c:numCache>
                <c:formatCode>0.0</c:formatCode>
                <c:ptCount val="5"/>
                <c:pt idx="0">
                  <c:v>3.1645397735940417</c:v>
                </c:pt>
                <c:pt idx="1">
                  <c:v>3.3161880467086986</c:v>
                </c:pt>
                <c:pt idx="2">
                  <c:v>3.5800429155710249</c:v>
                </c:pt>
                <c:pt idx="3">
                  <c:v>3.7746875320211331</c:v>
                </c:pt>
                <c:pt idx="4">
                  <c:v>3.7880961229895886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344-470A-993D-C0A97F0B50D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6.6717998229129689</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Sheet1!$B$2:$B$6</c:f>
              <c:numCache>
                <c:formatCode>0.0</c:formatCode>
                <c:ptCount val="5"/>
                <c:pt idx="0">
                  <c:v>5.5620460366242419</c:v>
                </c:pt>
                <c:pt idx="1">
                  <c:v>6.1724534305846381</c:v>
                </c:pt>
                <c:pt idx="2">
                  <c:v>6.3412609429846549</c:v>
                </c:pt>
                <c:pt idx="3">
                  <c:v>6.5447077470105546</c:v>
                </c:pt>
                <c:pt idx="4">
                  <c:v>6.6419384074786256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7B8-4CDA-849F-837202020BD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Sheet1!$C$2:$C$6</c:f>
              <c:numCache>
                <c:formatCode>0.0</c:formatCode>
                <c:ptCount val="5"/>
                <c:pt idx="0">
                  <c:v>4.4379539633757581</c:v>
                </c:pt>
                <c:pt idx="1">
                  <c:v>3.8275465694153619</c:v>
                </c:pt>
                <c:pt idx="2">
                  <c:v>3.6587390570153451</c:v>
                </c:pt>
                <c:pt idx="3">
                  <c:v>3.4552922529894454</c:v>
                </c:pt>
                <c:pt idx="4">
                  <c:v>3.3580615925213744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7B8-4CDA-849F-837202020BD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Sheet1!$B$2:$B$6</c:f>
              <c:numCache>
                <c:formatCode>0.0</c:formatCode>
                <c:ptCount val="5"/>
                <c:pt idx="0">
                  <c:v>7.6546049496032849</c:v>
                </c:pt>
                <c:pt idx="1">
                  <c:v>7.4957619664091011</c:v>
                </c:pt>
                <c:pt idx="2">
                  <c:v>7.4251649151635482</c:v>
                </c:pt>
                <c:pt idx="3">
                  <c:v>7.347541859426987</c:v>
                </c:pt>
                <c:pt idx="4">
                  <c:v>7.2269055225724683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E41-4EA7-9327-2ECE8E306F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Sheet1!$C$2:$C$6</c:f>
              <c:numCache>
                <c:formatCode>0.0</c:formatCode>
                <c:ptCount val="5"/>
                <c:pt idx="0">
                  <c:v>2.3453950503967151</c:v>
                </c:pt>
                <c:pt idx="1">
                  <c:v>2.5042380335908989</c:v>
                </c:pt>
                <c:pt idx="2">
                  <c:v>2.5748350848364518</c:v>
                </c:pt>
                <c:pt idx="3">
                  <c:v>2.652458140573013</c:v>
                </c:pt>
                <c:pt idx="4">
                  <c:v>2.7730944774275317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E41-4EA7-9327-2ECE8E306F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9.6799786543594557E-2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0.44735838338507605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0.12472017260119372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1.3020608387860548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0.12472017260119461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0.44735838338507516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5.1858847309452116E-2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6.3778540738363034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0.35343439365643547</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0.48478892401574214</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0.1351555274786147</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1.4110044574592875</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0.13515552747861648</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0.48478892401574125</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2.6330423803509362E-2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6.6147931525133341</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0.7213288221641152</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0.54782546417642841</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0.15272964358108521</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1.5944757265897165</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0.15272964358108609</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0.24290545571554034</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7.0227522423892701</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6.6450195426909531</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Sheet1!$B$2:$B$6</c:f>
              <c:numCache>
                <c:formatCode>0.0</c:formatCode>
                <c:ptCount val="5"/>
                <c:pt idx="0">
                  <c:v>4.9652320094002054</c:v>
                </c:pt>
                <c:pt idx="1">
                  <c:v>5.6463903522579431</c:v>
                </c:pt>
                <c:pt idx="2">
                  <c:v>5.7782237750973566</c:v>
                </c:pt>
                <c:pt idx="3">
                  <c:v>5.8122010835861797</c:v>
                </c:pt>
                <c:pt idx="4">
                  <c:v>5.9102275168094867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3F6-48A7-81D7-449E93F9A82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Sheet1!$C$2:$C$6</c:f>
              <c:numCache>
                <c:formatCode>0.0</c:formatCode>
                <c:ptCount val="5"/>
                <c:pt idx="0">
                  <c:v>5.0347679905997946</c:v>
                </c:pt>
                <c:pt idx="1">
                  <c:v>4.3536096477420569</c:v>
                </c:pt>
                <c:pt idx="2">
                  <c:v>4.2217762249026434</c:v>
                </c:pt>
                <c:pt idx="3">
                  <c:v>4.1877989164138203</c:v>
                </c:pt>
                <c:pt idx="4">
                  <c:v>4.0897724831905133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3F6-48A7-81D7-449E93F9A82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Sheet1!$B$2:$B$6</c:f>
              <c:numCache>
                <c:formatCode>0.0</c:formatCode>
                <c:ptCount val="5"/>
                <c:pt idx="0">
                  <c:v>8.6377398656008122</c:v>
                </c:pt>
                <c:pt idx="1">
                  <c:v>7.8811120730463244</c:v>
                </c:pt>
                <c:pt idx="2">
                  <c:v>7.1148108892098012</c:v>
                </c:pt>
                <c:pt idx="3">
                  <c:v>6.9501117289596488</c:v>
                </c:pt>
                <c:pt idx="4">
                  <c:v>6.9060027362651999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49F-495F-85CF-EFE31273B7E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Sheet1!$C$2:$C$6</c:f>
              <c:numCache>
                <c:formatCode>0.0</c:formatCode>
                <c:ptCount val="5"/>
                <c:pt idx="0">
                  <c:v>1.3622601343991878</c:v>
                </c:pt>
                <c:pt idx="1">
                  <c:v>2.1188879269536756</c:v>
                </c:pt>
                <c:pt idx="2">
                  <c:v>2.8851891107901988</c:v>
                </c:pt>
                <c:pt idx="3">
                  <c:v>3.0498882710403512</c:v>
                </c:pt>
                <c:pt idx="4">
                  <c:v>3.0939972637348001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49F-495F-85CF-EFE31273B7E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0.52516877779763504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0.75191057774893544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0.20962704739745153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2.1884765188655351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0.20962704739745153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0.75191057774893544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0.12214460534641702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6.6450195426909531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0.40841570275218819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0.79946579067418444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0.22288508521322825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2.3268885453968462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0.22288508521322825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0.72040407982641685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5.7814713671039977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8.4953497204275319</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Sheet1!$B$2:$B$6</c:f>
              <c:numCache>
                <c:formatCode>0.0</c:formatCode>
                <c:ptCount val="5"/>
                <c:pt idx="0">
                  <c:v>7.4053622516334361</c:v>
                </c:pt>
                <c:pt idx="1">
                  <c:v>7.409343117240538</c:v>
                </c:pt>
                <c:pt idx="2">
                  <c:v>7.4162500895409584</c:v>
                </c:pt>
                <c:pt idx="3">
                  <c:v>7.7196856219928902</c:v>
                </c:pt>
                <c:pt idx="4">
                  <c:v>7.7977222525420258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464-482D-8F03-7AC60C0C854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Sheet1!$C$2:$C$6</c:f>
              <c:numCache>
                <c:formatCode>0.0</c:formatCode>
                <c:ptCount val="5"/>
                <c:pt idx="0">
                  <c:v>2.5946377483665639</c:v>
                </c:pt>
                <c:pt idx="1">
                  <c:v>2.590656882759462</c:v>
                </c:pt>
                <c:pt idx="2">
                  <c:v>2.5837499104590416</c:v>
                </c:pt>
                <c:pt idx="3">
                  <c:v>2.2803143780071098</c:v>
                </c:pt>
                <c:pt idx="4">
                  <c:v>2.2022777474579742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464-482D-8F03-7AC60C0C854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Sheet1!$B$2:$B$6</c:f>
              <c:numCache>
                <c:formatCode>0.0</c:formatCode>
                <c:ptCount val="5"/>
                <c:pt idx="0">
                  <c:v>8.9885872359430632</c:v>
                </c:pt>
                <c:pt idx="1">
                  <c:v>8.9422540773334998</c:v>
                </c:pt>
                <c:pt idx="2">
                  <c:v>8.6720117512161785</c:v>
                </c:pt>
                <c:pt idx="3">
                  <c:v>8.6589471828277702</c:v>
                </c:pt>
                <c:pt idx="4">
                  <c:v>8.5444566065012832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54-4B88-B729-BDA13EFEAC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Sheet1!$C$2:$C$6</c:f>
              <c:numCache>
                <c:formatCode>0.0</c:formatCode>
                <c:ptCount val="5"/>
                <c:pt idx="0">
                  <c:v>1.0114127640569368</c:v>
                </c:pt>
                <c:pt idx="1">
                  <c:v>1.0577459226665002</c:v>
                </c:pt>
                <c:pt idx="2">
                  <c:v>1.3279882487838215</c:v>
                </c:pt>
                <c:pt idx="3">
                  <c:v>1.3410528171722298</c:v>
                </c:pt>
                <c:pt idx="4">
                  <c:v>1.4555433934987168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54-4B88-B729-BDA13EFEAC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7.6668945485745432E-2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0.38216434439361446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0.1065445619552996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1.1123100522896623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0.1065445619552996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0.38216434439361535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4.4370969192350174E-2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8.4953497204275319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8.5732495330576342</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Sheet1!$B$2:$B$6</c:f>
              <c:numCache>
                <c:formatCode>0.0</c:formatCode>
                <c:ptCount val="5"/>
                <c:pt idx="0">
                  <c:v>7.3641677948363196</c:v>
                </c:pt>
                <c:pt idx="1">
                  <c:v>7.4153402622699156</c:v>
                </c:pt>
                <c:pt idx="2">
                  <c:v>8.08938895907011</c:v>
                </c:pt>
                <c:pt idx="3">
                  <c:v>8.1209712025117025</c:v>
                </c:pt>
                <c:pt idx="4">
                  <c:v>8.1716883524764548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392-4227-8A9E-5B9B1997657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Sheet1!$C$2:$C$6</c:f>
              <c:numCache>
                <c:formatCode>0.0</c:formatCode>
                <c:ptCount val="5"/>
                <c:pt idx="0">
                  <c:v>2.6358322051636804</c:v>
                </c:pt>
                <c:pt idx="1">
                  <c:v>2.5846597377300844</c:v>
                </c:pt>
                <c:pt idx="2">
                  <c:v>1.91061104092989</c:v>
                </c:pt>
                <c:pt idx="3">
                  <c:v>1.8790287974882975</c:v>
                </c:pt>
                <c:pt idx="4">
                  <c:v>1.8283116475235452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392-4227-8A9E-5B9B1997657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Sheet1!$B$2:$B$6</c:f>
              <c:numCache>
                <c:formatCode>0.0</c:formatCode>
                <c:ptCount val="5"/>
                <c:pt idx="0">
                  <c:v>6.9480416612235123</c:v>
                </c:pt>
                <c:pt idx="1">
                  <c:v>7.0486877889020993</c:v>
                </c:pt>
                <c:pt idx="2">
                  <c:v>7.0615805898683126</c:v>
                </c:pt>
                <c:pt idx="3">
                  <c:v>7.3221220715774109</c:v>
                </c:pt>
                <c:pt idx="4">
                  <c:v>7.3593926149238413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4E-48B2-915A-78AC92F17E5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Sheet1!$C$2:$C$6</c:f>
              <c:numCache>
                <c:formatCode>0.0</c:formatCode>
                <c:ptCount val="5"/>
                <c:pt idx="0">
                  <c:v>3.0519583387764877</c:v>
                </c:pt>
                <c:pt idx="1">
                  <c:v>2.9513122110979007</c:v>
                </c:pt>
                <c:pt idx="2">
                  <c:v>2.9384194101316874</c:v>
                </c:pt>
                <c:pt idx="3">
                  <c:v>2.6778779284225891</c:v>
                </c:pt>
                <c:pt idx="4">
                  <c:v>2.6406073850761587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4E-48B2-915A-78AC92F17E5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Sheet1!$B$2:$B$6</c:f>
              <c:numCache>
                <c:formatCode>0.0</c:formatCode>
                <c:ptCount val="5"/>
                <c:pt idx="0">
                  <c:v>9.12986573357197</c:v>
                </c:pt>
                <c:pt idx="1">
                  <c:v>8.6081463848579354</c:v>
                </c:pt>
                <c:pt idx="2">
                  <c:v>8.5979351014244081</c:v>
                </c:pt>
                <c:pt idx="3">
                  <c:v>8.5732495330576342</c:v>
                </c:pt>
                <c:pt idx="4">
                  <c:v>8.5705258427390412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843-45B7-9D09-0F922A3DA6A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Sheet1!$C$2:$C$6</c:f>
              <c:numCache>
                <c:formatCode>0.0</c:formatCode>
                <c:ptCount val="5"/>
                <c:pt idx="0">
                  <c:v>0.87013426642803005</c:v>
                </c:pt>
                <c:pt idx="1">
                  <c:v>1.3918536151420646</c:v>
                </c:pt>
                <c:pt idx="2">
                  <c:v>1.4020648985755919</c:v>
                </c:pt>
                <c:pt idx="3">
                  <c:v>1.4267504669423658</c:v>
                </c:pt>
                <c:pt idx="4">
                  <c:v>1.4294741572609588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843-45B7-9D09-0F922A3DA6A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0.19480952852449018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0.40988243415033665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0.11427215814445457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1.1929850559077746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0.11427215814445724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0.37787964916070393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8.5732495330576342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8.5949500723266379</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Sheet1!$B$2:$B$6</c:f>
              <c:numCache>
                <c:formatCode>0.0</c:formatCode>
                <c:ptCount val="5"/>
                <c:pt idx="0">
                  <c:v>7.901608434075885</c:v>
                </c:pt>
                <c:pt idx="1">
                  <c:v>8.3077290847658123</c:v>
                </c:pt>
                <c:pt idx="2">
                  <c:v>8.3668754590668595</c:v>
                </c:pt>
                <c:pt idx="3">
                  <c:v>8.5472190788373776</c:v>
                </c:pt>
                <c:pt idx="4">
                  <c:v>8.5949500723266379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B4D-41DB-A80F-0EE7A7D162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Sheet1!$C$2:$C$6</c:f>
              <c:numCache>
                <c:formatCode>0.0</c:formatCode>
                <c:ptCount val="5"/>
                <c:pt idx="0">
                  <c:v>2.098391565924115</c:v>
                </c:pt>
                <c:pt idx="1">
                  <c:v>1.6922709152341877</c:v>
                </c:pt>
                <c:pt idx="2">
                  <c:v>1.6331245409331405</c:v>
                </c:pt>
                <c:pt idx="3">
                  <c:v>1.4527809211626224</c:v>
                </c:pt>
                <c:pt idx="4">
                  <c:v>1.4050499276733621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B4D-41DB-A80F-0EE7A7D162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Sheet1!$B$2:$B$6</c:f>
              <c:numCache>
                <c:formatCode>0.0</c:formatCode>
                <c:ptCount val="5"/>
                <c:pt idx="0">
                  <c:v>9.1696195248951327</c:v>
                </c:pt>
                <c:pt idx="1">
                  <c:v>9.0941277205262718</c:v>
                </c:pt>
                <c:pt idx="2">
                  <c:v>8.9725560367665889</c:v>
                </c:pt>
                <c:pt idx="3">
                  <c:v>8.9312704577062458</c:v>
                </c:pt>
                <c:pt idx="4">
                  <c:v>8.8447595550661671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8D-4411-B053-E077589C095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Sheet1!$C$2:$C$6</c:f>
              <c:numCache>
                <c:formatCode>0.0</c:formatCode>
                <c:ptCount val="5"/>
                <c:pt idx="0">
                  <c:v>0.83038047510486734</c:v>
                </c:pt>
                <c:pt idx="1">
                  <c:v>0.90587227947372817</c:v>
                </c:pt>
                <c:pt idx="2">
                  <c:v>1.0274439632334111</c:v>
                </c:pt>
                <c:pt idx="3">
                  <c:v>1.0687295422937542</c:v>
                </c:pt>
                <c:pt idx="4">
                  <c:v>1.1552404449338329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8D-4411-B053-E077589C095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1.1186651991905601</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0.30072214509070072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8.3839085694364712E-2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0.87526811393471959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8.3839085694364712E-2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0.2216385244821133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9.1359775587199419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0.18883457601173514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0.36573786877888104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0.10196498336688364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1.0644999040693968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0.10196498336688364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0.13015154611137447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8.6013422050048405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2.5237392310001994E-2</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0.42033775815315977</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0.11718702430694083</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1.223415843496654</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0.11718702430694172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7.2574585201792274E-2</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8.0475304532551295</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8.5819417299899641</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Sheet1!$B$2:$B$6</c:f>
              <c:numCache>
                <c:formatCode>0.0</c:formatCode>
                <c:ptCount val="5"/>
                <c:pt idx="0">
                  <c:v>7.4754145634103253</c:v>
                </c:pt>
                <c:pt idx="1">
                  <c:v>7.7445688149708296</c:v>
                </c:pt>
                <c:pt idx="2">
                  <c:v>7.7671170533867606</c:v>
                </c:pt>
                <c:pt idx="3">
                  <c:v>7.9671578654046762</c:v>
                </c:pt>
                <c:pt idx="4">
                  <c:v>7.9725970565138677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FC3-4A7E-BDA0-ACD9314549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Sheet1!$C$2:$C$6</c:f>
              <c:numCache>
                <c:formatCode>0.0</c:formatCode>
                <c:ptCount val="5"/>
                <c:pt idx="0">
                  <c:v>2.5245854365896747</c:v>
                </c:pt>
                <c:pt idx="1">
                  <c:v>2.2554311850291704</c:v>
                </c:pt>
                <c:pt idx="2">
                  <c:v>2.2328829466132394</c:v>
                </c:pt>
                <c:pt idx="3">
                  <c:v>2.0328421345953238</c:v>
                </c:pt>
                <c:pt idx="4">
                  <c:v>2.0274029434861323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FC3-4A7E-BDA0-ACD9314549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Sheet1!$B$2:$B$6</c:f>
              <c:numCache>
                <c:formatCode>0.0</c:formatCode>
                <c:ptCount val="5"/>
                <c:pt idx="0">
                  <c:v>8.7579185246951621</c:v>
                </c:pt>
                <c:pt idx="1">
                  <c:v>8.3914860159457323</c:v>
                </c:pt>
                <c:pt idx="2">
                  <c:v>8.3345668846809726</c:v>
                </c:pt>
                <c:pt idx="3">
                  <c:v>8.108469053593895</c:v>
                </c:pt>
                <c:pt idx="4">
                  <c:v>8.0154574336822293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A1-4CF7-BE43-5E56D11C00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Sheet1!$C$2:$C$6</c:f>
              <c:numCache>
                <c:formatCode>0.0</c:formatCode>
                <c:ptCount val="5"/>
                <c:pt idx="0">
                  <c:v>1.2420814753048379</c:v>
                </c:pt>
                <c:pt idx="1">
                  <c:v>1.6085139840542677</c:v>
                </c:pt>
                <c:pt idx="2">
                  <c:v>1.6654331153190274</c:v>
                </c:pt>
                <c:pt idx="3">
                  <c:v>1.891530946406105</c:v>
                </c:pt>
                <c:pt idx="4">
                  <c:v>1.9845425663177707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A1-4CF7-BE43-5E56D11C00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Sheet1!$B$2:$B$6</c:f>
              <c:numCache>
                <c:formatCode>0.0</c:formatCode>
                <c:ptCount val="5"/>
                <c:pt idx="0">
                  <c:v>8.715247931834659</c:v>
                </c:pt>
                <c:pt idx="1">
                  <c:v>8.6740883224497765</c:v>
                </c:pt>
                <c:pt idx="2">
                  <c:v>8.5819417299899641</c:v>
                </c:pt>
                <c:pt idx="3">
                  <c:v>8.3344526932109098</c:v>
                </c:pt>
                <c:pt idx="4">
                  <c:v>8.3216202075235088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3A-4DDF-9243-9D5461384FD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Sheet1!$C$2:$C$6</c:f>
              <c:numCache>
                <c:formatCode>0.0</c:formatCode>
                <c:ptCount val="5"/>
                <c:pt idx="0">
                  <c:v>1.284752068165341</c:v>
                </c:pt>
                <c:pt idx="1">
                  <c:v>1.3259116775502235</c:v>
                </c:pt>
                <c:pt idx="2">
                  <c:v>1.4180582700100359</c:v>
                </c:pt>
                <c:pt idx="3">
                  <c:v>1.6655473067890902</c:v>
                </c:pt>
                <c:pt idx="4">
                  <c:v>1.6783797924764912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3A-4DDF-9243-9D5461384FD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0.42920318677437752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0.12930915711304092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1.3499691835073087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0.12930915711304181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0.20910728611736573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8.2540708925994366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0.21778272320896264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0.37822593560589368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0.10544656303089894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1.1008470999005304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0.10544656303089894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0.37822593560589368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2.1057453395075143E-2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8.9098125673804915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8.2965123953153466</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Sheet1!$B$2:$B$6</c:f>
              <c:numCache>
                <c:formatCode>0.0</c:formatCode>
                <c:ptCount val="5"/>
                <c:pt idx="0">
                  <c:v>7.2303228364308927</c:v>
                </c:pt>
                <c:pt idx="1">
                  <c:v>7.3140835271570737</c:v>
                </c:pt>
                <c:pt idx="2">
                  <c:v>7.5122275913903946</c:v>
                </c:pt>
                <c:pt idx="3">
                  <c:v>7.6227687526364507</c:v>
                </c:pt>
                <c:pt idx="4">
                  <c:v>7.7573799783383137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38D-4149-AA7F-50457127B7B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Sheet1!$C$2:$C$6</c:f>
              <c:numCache>
                <c:formatCode>0.0</c:formatCode>
                <c:ptCount val="5"/>
                <c:pt idx="0">
                  <c:v>2.7696771635691073</c:v>
                </c:pt>
                <c:pt idx="1">
                  <c:v>2.6859164728429263</c:v>
                </c:pt>
                <c:pt idx="2">
                  <c:v>2.4877724086096054</c:v>
                </c:pt>
                <c:pt idx="3">
                  <c:v>2.3772312473635493</c:v>
                </c:pt>
                <c:pt idx="4">
                  <c:v>2.2426200216616863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38D-4149-AA7F-50457127B7B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Sheet1!$B$2:$B$6</c:f>
              <c:numCache>
                <c:formatCode>0.0</c:formatCode>
                <c:ptCount val="5"/>
                <c:pt idx="0">
                  <c:v>9.4045663584690757</c:v>
                </c:pt>
                <c:pt idx="1">
                  <c:v>8.5606024007898522</c:v>
                </c:pt>
                <c:pt idx="2">
                  <c:v>8.437249768224433</c:v>
                </c:pt>
                <c:pt idx="3">
                  <c:v>8.4160537042424632</c:v>
                </c:pt>
                <c:pt idx="4">
                  <c:v>8.3292645818242352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161-485B-9E0D-FA5E23BF85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Sheet1!$C$2:$C$6</c:f>
              <c:numCache>
                <c:formatCode>0.0</c:formatCode>
                <c:ptCount val="5"/>
                <c:pt idx="0">
                  <c:v>0.59543364153092426</c:v>
                </c:pt>
                <c:pt idx="1">
                  <c:v>1.4393975992101478</c:v>
                </c:pt>
                <c:pt idx="2">
                  <c:v>1.562750231775567</c:v>
                </c:pt>
                <c:pt idx="3">
                  <c:v>1.5839462957575368</c:v>
                </c:pt>
                <c:pt idx="4">
                  <c:v>1.6707354181757648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161-485B-9E0D-FA5E23BF85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0.59530181294182416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0.59153882563588134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0.16491660193190061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1.7217058360544604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0.16491660193189972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0.59153882563588311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0.69327655438752522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8.1918484132705238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0.24421942841481048</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6.8955742014720656E-2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0.71988812566751292</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6.8955742014720656E-2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0.24733712782344774</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0.29274539759417628</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8.8354138327883529</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4.1774955017709559E-2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0.31357290266171667</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8.7421780826140605E-2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0.91267094084798739</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8.7421780826142381E-2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0.31357290266171667</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0.75561185129318531</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7.8622749398871639</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7.6631902795700206</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0.44082686795348369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0.12971012680745808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1.3541552500092244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0.12971012680745808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0.22851140627521715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8.1904489013787849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Sheet1!$B$2:$B$6</c:f>
              <c:numCache>
                <c:formatCode>0.0</c:formatCode>
                <c:ptCount val="5"/>
                <c:pt idx="0">
                  <c:v>6.7167796716375072</c:v>
                </c:pt>
                <c:pt idx="1">
                  <c:v>7.1587123495505756</c:v>
                </c:pt>
                <c:pt idx="2">
                  <c:v>7.3584501307794259</c:v>
                </c:pt>
                <c:pt idx="3">
                  <c:v>7.4723130341548583</c:v>
                </c:pt>
                <c:pt idx="4">
                  <c:v>7.6056891458439564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242-4944-A711-1B5E66FD309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Sheet1!$C$2:$C$6</c:f>
              <c:numCache>
                <c:formatCode>0.0</c:formatCode>
                <c:ptCount val="5"/>
                <c:pt idx="0">
                  <c:v>3.2832203283624928</c:v>
                </c:pt>
                <c:pt idx="1">
                  <c:v>2.8412876504494244</c:v>
                </c:pt>
                <c:pt idx="2">
                  <c:v>2.6415498692205741</c:v>
                </c:pt>
                <c:pt idx="3">
                  <c:v>2.5276869658451417</c:v>
                </c:pt>
                <c:pt idx="4">
                  <c:v>2.3943108541560436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242-4944-A711-1B5E66FD309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Sheet1!$B$2:$B$6</c:f>
              <c:numCache>
                <c:formatCode>0.0</c:formatCode>
                <c:ptCount val="5"/>
                <c:pt idx="0">
                  <c:v>9.2759456139166208</c:v>
                </c:pt>
                <c:pt idx="1">
                  <c:v>8.4932749037327042</c:v>
                </c:pt>
                <c:pt idx="2">
                  <c:v>8.3541466245226612</c:v>
                </c:pt>
                <c:pt idx="3">
                  <c:v>8.2865361648692435</c:v>
                </c:pt>
                <c:pt idx="4">
                  <c:v>8.0911492094573294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243-433E-BD85-040E663FD84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Sheet1!$C$2:$C$6</c:f>
              <c:numCache>
                <c:formatCode>0.0</c:formatCode>
                <c:ptCount val="5"/>
                <c:pt idx="0">
                  <c:v>0.72405438608337924</c:v>
                </c:pt>
                <c:pt idx="1">
                  <c:v>1.5067250962672958</c:v>
                </c:pt>
                <c:pt idx="2">
                  <c:v>1.6458533754773388</c:v>
                </c:pt>
                <c:pt idx="3">
                  <c:v>1.7134638351307565</c:v>
                </c:pt>
                <c:pt idx="4">
                  <c:v>1.9088507905426706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243-433E-BD85-040E663FD84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0.23908318268071493</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0.14028644822384795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1.4645705392722554</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0.14028644822384706</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0.50319300702807013</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0.38668160541239871</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7.186616590963804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0.90782359777575117</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0.26426161550571692</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2.7588536286313357</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8.5674053930645755E-2</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8.1397639681762364</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5.3214510681493188E-2</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0.45382633228279534</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0.12652338839608923</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1.32088615486321</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0.12652338839608923</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0.23409834861173806</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8.7772083221776462</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8.5090587297992499</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Sheet1!$B$2:$B$6</c:f>
              <c:numCache>
                <c:formatCode>0.0</c:formatCode>
                <c:ptCount val="5"/>
                <c:pt idx="0">
                  <c:v>7.47337491012392</c:v>
                </c:pt>
                <c:pt idx="1">
                  <c:v>7.8711975572249528</c:v>
                </c:pt>
                <c:pt idx="2">
                  <c:v>8.1701318881343674</c:v>
                </c:pt>
                <c:pt idx="3">
                  <c:v>8.2024221047280381</c:v>
                </c:pt>
                <c:pt idx="4">
                  <c:v>8.2131303963242122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7A2-4FF2-BCD0-99DF15F844B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Sheet1!$C$2:$C$6</c:f>
              <c:numCache>
                <c:formatCode>0.0</c:formatCode>
                <c:ptCount val="5"/>
                <c:pt idx="0">
                  <c:v>2.52662508987608</c:v>
                </c:pt>
                <c:pt idx="1">
                  <c:v>2.1288024427750472</c:v>
                </c:pt>
                <c:pt idx="2">
                  <c:v>1.8298681118656326</c:v>
                </c:pt>
                <c:pt idx="3">
                  <c:v>1.7975778952719619</c:v>
                </c:pt>
                <c:pt idx="4">
                  <c:v>1.7868696036757878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7A2-4FF2-BCD0-99DF15F844B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Sheet1!$B$2:$B$6</c:f>
              <c:numCache>
                <c:formatCode>0.0</c:formatCode>
                <c:ptCount val="5"/>
                <c:pt idx="0">
                  <c:v>9.3721094609897815</c:v>
                </c:pt>
                <c:pt idx="1">
                  <c:v>8.9469764604491537</c:v>
                </c:pt>
                <c:pt idx="2">
                  <c:v>8.7575948585434062</c:v>
                </c:pt>
                <c:pt idx="3">
                  <c:v>8.6987392151641938</c:v>
                </c:pt>
                <c:pt idx="4">
                  <c:v>8.6906639426919412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5F7-41E7-9A0D-B485E57B019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Sheet1!$C$2:$C$6</c:f>
              <c:numCache>
                <c:formatCode>0.0</c:formatCode>
                <c:ptCount val="5"/>
                <c:pt idx="0">
                  <c:v>0.62789053901021852</c:v>
                </c:pt>
                <c:pt idx="1">
                  <c:v>1.0530235395508463</c:v>
                </c:pt>
                <c:pt idx="2">
                  <c:v>1.2424051414565938</c:v>
                </c:pt>
                <c:pt idx="3">
                  <c:v>1.3012607848358062</c:v>
                </c:pt>
                <c:pt idx="4">
                  <c:v>1.3093360573080588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5F7-41E7-9A0D-B485E57B019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0.32148977828830194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0.32875490216839864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9.1654408779990426E-2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0.95685897385754082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9.1654408779991314E-2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0.32875490216839864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0.25786900859471373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8.0895925907711792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0.32154545612186425</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0.24667583327153508</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6.8771378037832065E-2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0.71796339200669834</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6.8771378037832065E-2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0.24667583327153508</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9.6835206285794229E-2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8.9199304166116846</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0.38019555414922479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0.10982908378075962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1.1465999923520762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0.10982908378075962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0.39394558509738786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0.11465399322035985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8.6206150630759968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0.15492471283788856</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0.27163122813504259</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7.5728755546121462E-2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0.79059742229432572</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7.5728755546121462E-2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0.27163122813504259</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6.5580859947768744E-2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8.6445140055906915</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2.8276366978671419E-2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0.29996432724267219</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8.3627811744179326E-2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0.87306244398530364</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8.3627811744177549E-2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0.29996432724267308</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0.12392555144733564</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8.3821979062234497</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8.9085941409052722</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Sheet1!$B$2:$B$6</c:f>
              <c:numCache>
                <c:formatCode>0.0</c:formatCode>
                <c:ptCount val="5"/>
                <c:pt idx="0">
                  <c:v>7.64767423626453</c:v>
                </c:pt>
                <c:pt idx="1">
                  <c:v>7.8826403596796917</c:v>
                </c:pt>
                <c:pt idx="2">
                  <c:v>7.9685108208314626</c:v>
                </c:pt>
                <c:pt idx="3">
                  <c:v>7.991668635919507</c:v>
                </c:pt>
                <c:pt idx="4">
                  <c:v>8.1796485900394789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BE4-4125-9163-AC95F30721E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Sheet1!$C$2:$C$6</c:f>
              <c:numCache>
                <c:formatCode>0.0</c:formatCode>
                <c:ptCount val="5"/>
                <c:pt idx="0">
                  <c:v>2.35232576373547</c:v>
                </c:pt>
                <c:pt idx="1">
                  <c:v>2.1173596403203083</c:v>
                </c:pt>
                <c:pt idx="2">
                  <c:v>2.0314891791685374</c:v>
                </c:pt>
                <c:pt idx="3">
                  <c:v>2.008331364080493</c:v>
                </c:pt>
                <c:pt idx="4">
                  <c:v>1.8203514099605211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BE4-4125-9163-AC95F30721E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Sheet1!$B$2:$B$6</c:f>
              <c:numCache>
                <c:formatCode>0.0</c:formatCode>
                <c:ptCount val="5"/>
                <c:pt idx="0">
                  <c:v>9.402606952407881</c:v>
                </c:pt>
                <c:pt idx="1">
                  <c:v>8.9634406133886202</c:v>
                </c:pt>
                <c:pt idx="2">
                  <c:v>8.9085941409052722</c:v>
                </c:pt>
                <c:pt idx="3">
                  <c:v>8.8565748085374185</c:v>
                </c:pt>
                <c:pt idx="4">
                  <c:v>8.6767735641327999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694-473F-B418-2FC1E1C9723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Sheet1!$C$2:$C$6</c:f>
              <c:numCache>
                <c:formatCode>0.0</c:formatCode>
                <c:ptCount val="5"/>
                <c:pt idx="0">
                  <c:v>0.59739304759211898</c:v>
                </c:pt>
                <c:pt idx="1">
                  <c:v>1.0365593866113798</c:v>
                </c:pt>
                <c:pt idx="2">
                  <c:v>1.0914058590947278</c:v>
                </c:pt>
                <c:pt idx="3">
                  <c:v>1.1434251914625815</c:v>
                </c:pt>
                <c:pt idx="4">
                  <c:v>1.3232264358672001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694-473F-B418-2FC1E1C9723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0.27642096863872911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0.10393487763904208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1.0850653197101066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0.10393487763904119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0.37280367616715004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0.11240130993337516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8.9085941409052722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0.25881189189794718</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0.41604488772587533</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0.11599020412757266</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1.2109212112801897</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0.11599020412757177</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0.41604488772587622</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0.31973476334321482</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8.1767395462447112</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0.91015682156119482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0.29417500248117712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8.2013791284710535E-2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0.85621230026401918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8.2013791284710535E-2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0.24763605613834905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9.3023757858395761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0.54271652419855343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0.19149725840910747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1.9992041039478554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0.19149725840910747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0.68688089631261739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0.38248262180589521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5.4173081359278399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0.45099268987353014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0.17468836905243545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1.8237216930567479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0.17468836905243457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0.62658914548939748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1.2824630711534617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3.642325724978948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0.29383972555599591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0.14787171438272395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1.5437596376454703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0.14787171438272395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0.53040057365989668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4.1510169879030556E-2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7.1964099280087357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0.67906976744186043</c:v>
                </c:pt>
                <c:pt idx="1">
                  <c:v>6.5116279069767441E-2</c:v>
                </c:pt>
                <c:pt idx="2">
                  <c:v>0.1767441860465116</c:v>
                </c:pt>
                <c:pt idx="3">
                  <c:v>1.8604651162790701E-2</c:v>
                </c:pt>
                <c:pt idx="4">
                  <c:v>2.3255813953488368E-2</c:v>
                </c:pt>
                <c:pt idx="5">
                  <c:v>3.7209302325581388E-2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5.5107917625809488</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Sheet1!$B$2:$B$6</c:f>
              <c:numCache>
                <c:formatCode>0.0</c:formatCode>
                <c:ptCount val="5"/>
                <c:pt idx="0">
                  <c:v>5.1333798615479509</c:v>
                </c:pt>
                <c:pt idx="1">
                  <c:v>5.282709165844464</c:v>
                </c:pt>
                <c:pt idx="2">
                  <c:v>5.507679180268104</c:v>
                </c:pt>
                <c:pt idx="3">
                  <c:v>5.5107917625809488</c:v>
                </c:pt>
                <c:pt idx="4">
                  <c:v>5.5273524817522972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B1-4440-A8D6-A4E3F6BD80C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Sheet1!$C$2:$C$6</c:f>
              <c:numCache>
                <c:formatCode>0.0</c:formatCode>
                <c:ptCount val="5"/>
                <c:pt idx="0">
                  <c:v>4.8666201384520491</c:v>
                </c:pt>
                <c:pt idx="1">
                  <c:v>4.717290834155536</c:v>
                </c:pt>
                <c:pt idx="2">
                  <c:v>4.492320819731896</c:v>
                </c:pt>
                <c:pt idx="3">
                  <c:v>4.4892082374190512</c:v>
                </c:pt>
                <c:pt idx="4">
                  <c:v>4.4726475182477028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B1-4440-A8D6-A4E3F6BD80C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Sheet1!$B$2:$B$6</c:f>
              <c:numCache>
                <c:formatCode>0.0</c:formatCode>
                <c:ptCount val="5"/>
                <c:pt idx="0">
                  <c:v>8.1233378992817737</c:v>
                </c:pt>
                <c:pt idx="1">
                  <c:v>6.5466999692845818</c:v>
                </c:pt>
                <c:pt idx="2">
                  <c:v>6.4317274033309761</c:v>
                </c:pt>
                <c:pt idx="3">
                  <c:v>6.3929823231681171</c:v>
                </c:pt>
                <c:pt idx="4">
                  <c:v>6.1766912831554119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0FF-416B-99EF-ED467B5B4E4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Sheet1!$C$2:$C$6</c:f>
              <c:numCache>
                <c:formatCode>0.0</c:formatCode>
                <c:ptCount val="5"/>
                <c:pt idx="0">
                  <c:v>1.8766621007182263</c:v>
                </c:pt>
                <c:pt idx="1">
                  <c:v>3.4533000307154182</c:v>
                </c:pt>
                <c:pt idx="2">
                  <c:v>3.5682725966690239</c:v>
                </c:pt>
                <c:pt idx="3">
                  <c:v>3.6070176768318829</c:v>
                </c:pt>
                <c:pt idx="4">
                  <c:v>3.8233087168445881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0FF-416B-99EF-ED467B5B4E4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0.32918360862701324</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0.81787076426150662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0.22801625424410865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2.3804572192766305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0.22801625424411043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0.6268005228891127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7.4105451320412534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0.59917392693808136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0.25105821471283729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2.6210120048374206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0.25105821471283818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0.1902372772139902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6.6852754929511304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0.40904145478213749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0.27982489747538963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2.921332075806788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0.26400893548868432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6.7773177205872894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0.38772119430244834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0.27178543242508191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2.8374012056959237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0.27178543242508191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0.97486628779837226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0.88158677182445544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4.1698725158923473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0.59679543899979115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0.21312038801338584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2.2249464973596536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0.21312038801338673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0.7644408298963139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0.68735929151100184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2.5109479514327231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9.3770934955950125E-2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0.12106300354661403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1.2638805147256074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0.12106300354661492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0.43424049554143096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0.34940688353225724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8.0015262047194042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9.4310392625607751</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0.51162790697674421</c:v>
                </c:pt>
                <c:pt idx="1">
                  <c:v>0.48837209302325585</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Sheet1!$B$2:$B$6</c:f>
              <c:numCache>
                <c:formatCode>0.0</c:formatCode>
                <c:ptCount val="5"/>
                <c:pt idx="0">
                  <c:v>9.1170346262171602</c:v>
                </c:pt>
                <c:pt idx="1">
                  <c:v>9.1727990639574255</c:v>
                </c:pt>
                <c:pt idx="2">
                  <c:v>9.3622823599903118</c:v>
                </c:pt>
                <c:pt idx="3">
                  <c:v>9.3677171175067588</c:v>
                </c:pt>
                <c:pt idx="4">
                  <c:v>9.372152142335727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C61-4E8B-B59C-7BA153DAD5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Sheet1!$C$2:$C$6</c:f>
              <c:numCache>
                <c:formatCode>0.0</c:formatCode>
                <c:ptCount val="5"/>
                <c:pt idx="0">
                  <c:v>0.88296537378283979</c:v>
                </c:pt>
                <c:pt idx="1">
                  <c:v>0.8272009360425745</c:v>
                </c:pt>
                <c:pt idx="2">
                  <c:v>0.63771764000968822</c:v>
                </c:pt>
                <c:pt idx="3">
                  <c:v>0.63228288249324116</c:v>
                </c:pt>
                <c:pt idx="4">
                  <c:v>0.62784785766427298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C61-4E8B-B59C-7BA153DAD5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Sheet1!$B$2:$B$6</c:f>
              <c:numCache>
                <c:formatCode>0.0</c:formatCode>
                <c:ptCount val="5"/>
                <c:pt idx="0">
                  <c:v>9.8053922975736914</c:v>
                </c:pt>
                <c:pt idx="1">
                  <c:v>9.6032936694397524</c:v>
                </c:pt>
                <c:pt idx="2">
                  <c:v>9.601824609577589</c:v>
                </c:pt>
                <c:pt idx="3">
                  <c:v>9.562734433266483</c:v>
                </c:pt>
                <c:pt idx="4">
                  <c:v>9.5000808392833296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A8-4A8A-8188-CAADE7E7756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Sheet1!$C$2:$C$6</c:f>
              <c:numCache>
                <c:formatCode>0.0</c:formatCode>
                <c:ptCount val="5"/>
                <c:pt idx="0">
                  <c:v>0.19460770242630865</c:v>
                </c:pt>
                <c:pt idx="1">
                  <c:v>0.39670633056024762</c:v>
                </c:pt>
                <c:pt idx="2">
                  <c:v>0.39817539042241101</c:v>
                </c:pt>
                <c:pt idx="3">
                  <c:v>0.43726556673351702</c:v>
                </c:pt>
                <c:pt idx="4">
                  <c:v>0.49991916071667042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3A8-4A8A-8188-CAADE7E7756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0.2003884902821369</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0.1333553938793326</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3.7178486778493891E-2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0.38813810685136119</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3.7178486778493891E-2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2.5867766902587519E-2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9.6985565106440568</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0.29282631519863767</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9.1183582400541141E-2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0.95194361351317269</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9.1183582400541141E-2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0.25513537675750442</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8.6661902027701085</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0.18840291163611056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8.0634097545885908E-2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2.2480183532868736E-2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0.23468991436107345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2.2480183532868736E-2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2.7536063901406393E-2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9.9283710742681599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6.9915182959720967</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Sheet1!$B$2:$B$6</c:f>
              <c:numCache>
                <c:formatCode>0.0</c:formatCode>
                <c:ptCount val="5"/>
                <c:pt idx="0">
                  <c:v>5.7053116686386192</c:v>
                </c:pt>
                <c:pt idx="1">
                  <c:v>6.206263266557408</c:v>
                </c:pt>
                <c:pt idx="2">
                  <c:v>6.235380441927397</c:v>
                </c:pt>
                <c:pt idx="3">
                  <c:v>6.2626349614155181</c:v>
                </c:pt>
                <c:pt idx="4">
                  <c:v>6.2773745284822011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285-479F-A8D8-A3EB56F554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Sheet1!$C$2:$C$6</c:f>
              <c:numCache>
                <c:formatCode>0.0</c:formatCode>
                <c:ptCount val="5"/>
                <c:pt idx="0">
                  <c:v>4.2946883313613808</c:v>
                </c:pt>
                <c:pt idx="1">
                  <c:v>3.793736733442592</c:v>
                </c:pt>
                <c:pt idx="2">
                  <c:v>3.764619558072603</c:v>
                </c:pt>
                <c:pt idx="3">
                  <c:v>3.7373650385844819</c:v>
                </c:pt>
                <c:pt idx="4">
                  <c:v>3.7226254715177989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285-479F-A8D8-A3EB56F554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Sheet1!$B$2:$B$6</c:f>
              <c:numCache>
                <c:formatCode>0.0</c:formatCode>
                <c:ptCount val="5"/>
                <c:pt idx="0">
                  <c:v>6.9915182959720967</c:v>
                </c:pt>
                <c:pt idx="1">
                  <c:v>6.9795632404220633</c:v>
                </c:pt>
                <c:pt idx="2">
                  <c:v>6.866070455529929</c:v>
                </c:pt>
                <c:pt idx="3">
                  <c:v>6.7938970596138022</c:v>
                </c:pt>
                <c:pt idx="4">
                  <c:v>6.4559777550178232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4C-4D66-A94F-B7C4686C6E5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Sheet1!$C$2:$C$6</c:f>
              <c:numCache>
                <c:formatCode>0.0</c:formatCode>
                <c:ptCount val="5"/>
                <c:pt idx="0">
                  <c:v>3.0084817040279033</c:v>
                </c:pt>
                <c:pt idx="1">
                  <c:v>3.0204367595779367</c:v>
                </c:pt>
                <c:pt idx="2">
                  <c:v>3.133929544470071</c:v>
                </c:pt>
                <c:pt idx="3">
                  <c:v>3.2061029403861978</c:v>
                </c:pt>
                <c:pt idx="4">
                  <c:v>3.5440222449821768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B4C-4D66-A94F-B7C4686C6E5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0.60076422759681836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0.27137735240030403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2.8331409083577128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0.27137735240030469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0.81415425761406546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3.4950406321921008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0.31901212072457064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0.17453930356498315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1.8221654705982919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0.1673264925281952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9.1869284506812754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0.586046511627907</c:v>
                </c:pt>
                <c:pt idx="1">
                  <c:v>0.21860465116279071</c:v>
                </c:pt>
                <c:pt idx="2">
                  <c:v>0.19534883720930232</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0.5945536989211142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0.23514797547499278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2.4549113731973797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0.17411465501920276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7.9692661765005388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0.46090446326417034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0.33511336726279284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3.4985358259713704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0.33511336726279328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0.92653156220123556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6.0678221552373763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0.27854335558717924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0.11952795979558317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1.2478548765922097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0.11952795979558317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0.31897893030858704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7.5738736046388802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0.42475001794199052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0.61691976988555286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0.17199261942741995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1.7955784509115773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0.17199261942741995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0.61691976988555375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0.11421666893789606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7.6561787565824133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0.37601109134488375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0.10913853577171118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1.1393907694883652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0.10913853577171118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0.39146866067903296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0.42237482296362572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8.2240218023268952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8.6341640334369174</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Sheet1!$B$2:$B$6</c:f>
              <c:numCache>
                <c:formatCode>0.0</c:formatCode>
                <c:ptCount val="5"/>
                <c:pt idx="0">
                  <c:v>7.558442853692025</c:v>
                </c:pt>
                <c:pt idx="1">
                  <c:v>7.8853060965307762</c:v>
                </c:pt>
                <c:pt idx="2">
                  <c:v>8.3607620787614056</c:v>
                </c:pt>
                <c:pt idx="3">
                  <c:v>8.3961478880932425</c:v>
                </c:pt>
                <c:pt idx="4">
                  <c:v>8.4045707766544382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8C7-49A1-A5F4-9E47D8DAC58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Sheet1!$C$2:$C$6</c:f>
              <c:numCache>
                <c:formatCode>0.0</c:formatCode>
                <c:ptCount val="5"/>
                <c:pt idx="0">
                  <c:v>2.441557146307975</c:v>
                </c:pt>
                <c:pt idx="1">
                  <c:v>2.1146939034692238</c:v>
                </c:pt>
                <c:pt idx="2">
                  <c:v>1.6392379212385944</c:v>
                </c:pt>
                <c:pt idx="3">
                  <c:v>1.6038521119067575</c:v>
                </c:pt>
                <c:pt idx="4">
                  <c:v>1.5954292233455618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8C7-49A1-A5F4-9E47D8DAC58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Sheet1!$B$2:$B$6</c:f>
              <c:numCache>
                <c:formatCode>0.0</c:formatCode>
                <c:ptCount val="5"/>
                <c:pt idx="0">
                  <c:v>9.3607941163042394</c:v>
                </c:pt>
                <c:pt idx="1">
                  <c:v>9.0771687789155582</c:v>
                </c:pt>
                <c:pt idx="2">
                  <c:v>9.0348887956369364</c:v>
                </c:pt>
                <c:pt idx="3">
                  <c:v>8.9367011553522406</c:v>
                </c:pt>
                <c:pt idx="4">
                  <c:v>8.9342944015828447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88-44CE-A28B-6BE4000749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Sheet1!$C$2:$C$6</c:f>
              <c:numCache>
                <c:formatCode>0.0</c:formatCode>
                <c:ptCount val="5"/>
                <c:pt idx="0">
                  <c:v>0.63920588369576059</c:v>
                </c:pt>
                <c:pt idx="1">
                  <c:v>0.92283122108444182</c:v>
                </c:pt>
                <c:pt idx="2">
                  <c:v>0.96511120436306364</c:v>
                </c:pt>
                <c:pt idx="3">
                  <c:v>1.0632988446477594</c:v>
                </c:pt>
                <c:pt idx="4">
                  <c:v>1.0657055984171553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88-44CE-A28B-6BE4000749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0.17291310545870076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0.33471542518259412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9.33161580323425E-2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0.97420739937879919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9.3316158032344276E-2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0.33471542518259412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0.2930706273575705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8.5415668332489147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0.22407860309922789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0.26599682402216018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7.4157925805220515E-2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0.77419818352346681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7.4157925805220515E-2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0.14244698450641557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9.0566175487781173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0.4697674418604651</c:v>
                </c:pt>
                <c:pt idx="1">
                  <c:v>0.52558139534883719</c:v>
                </c:pt>
                <c:pt idx="2">
                  <c:v>0</c:v>
                </c:pt>
                <c:pt idx="3">
                  <c:v>4.6511627906976735E-3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0.15528158604075948</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0.40681989490114923</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0.11341834509893722</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1.1840713693161939</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0.11341834509893722</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0.406819894901151</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0.15136620410655865</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8.3043077182837219</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8.4952728418301842</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Sheet1!$B$2:$B$6</c:f>
              <c:numCache>
                <c:formatCode>0.0</c:formatCode>
                <c:ptCount val="5"/>
                <c:pt idx="0">
                  <c:v>7.9158063351913226</c:v>
                </c:pt>
                <c:pt idx="1">
                  <c:v>7.9274052793184202</c:v>
                </c:pt>
                <c:pt idx="2">
                  <c:v>8.0499337023658804</c:v>
                </c:pt>
                <c:pt idx="3">
                  <c:v>8.2073461258565601</c:v>
                </c:pt>
                <c:pt idx="4">
                  <c:v>8.2121766077851994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DB-41F3-9EA6-BF0654968E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Sheet1!$C$2:$C$6</c:f>
              <c:numCache>
                <c:formatCode>0.0</c:formatCode>
                <c:ptCount val="5"/>
                <c:pt idx="0">
                  <c:v>2.0841936648086774</c:v>
                </c:pt>
                <c:pt idx="1">
                  <c:v>2.0725947206815798</c:v>
                </c:pt>
                <c:pt idx="2">
                  <c:v>1.9500662976341196</c:v>
                </c:pt>
                <c:pt idx="3">
                  <c:v>1.7926538741434399</c:v>
                </c:pt>
                <c:pt idx="4">
                  <c:v>1.7878233922148006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DB-41F3-9EA6-BF0654968E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Sheet1!$B$2:$B$6</c:f>
              <c:numCache>
                <c:formatCode>0.0</c:formatCode>
                <c:ptCount val="5"/>
                <c:pt idx="0">
                  <c:v>9.3868609897114492</c:v>
                </c:pt>
                <c:pt idx="1">
                  <c:v>8.9292842428072188</c:v>
                </c:pt>
                <c:pt idx="2">
                  <c:v>8.746148073779235</c:v>
                </c:pt>
                <c:pt idx="3">
                  <c:v>8.6902836938714891</c:v>
                </c:pt>
                <c:pt idx="4">
                  <c:v>8.6797417574010254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433-4E2E-9234-676C1B836BD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Sheet1!$C$2:$C$6</c:f>
              <c:numCache>
                <c:formatCode>0.0</c:formatCode>
                <c:ptCount val="5"/>
                <c:pt idx="0">
                  <c:v>0.61313901028855078</c:v>
                </c:pt>
                <c:pt idx="1">
                  <c:v>1.0707157571927812</c:v>
                </c:pt>
                <c:pt idx="2">
                  <c:v>1.253851926220765</c:v>
                </c:pt>
                <c:pt idx="3">
                  <c:v>1.3097163061285109</c:v>
                </c:pt>
                <c:pt idx="4">
                  <c:v>1.3202582425989746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433-4E2E-9234-676C1B836BD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6.2820175096519826E-2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0.33105932405934713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9.2296864374117327E-2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0.96356611875900011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9.2296864374116439E-2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0.33105932405934801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0.25349904812205182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8.4110611145769809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0.17401771682538225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0.23715863428114226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6.6118054114898683E-2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0.69026306814878069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6.6118054114898683E-2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0.23715863428114226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4.0486356923342015E-2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9.0894115509501443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0.22873857912265194</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7.5761938269431894E-2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0.7909438451996742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7.5761938269431894E-2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0.27175025113787576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0.21289804011954061</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8.8055630593204928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1.5532820942582699</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0.45777375787119823</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0.12762390113710698</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1.3323753511397802</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0.12762390113710609</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0.45777375787119823</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3.0160997256226452E-2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7.6750556424731213</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8.4904714619292161</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Sheet1!$B$2:$B$6</c:f>
              <c:numCache>
                <c:formatCode>0.0</c:formatCode>
                <c:ptCount val="5"/>
                <c:pt idx="0">
                  <c:v>7.6339676852541229</c:v>
                </c:pt>
                <c:pt idx="1">
                  <c:v>7.723693825454748</c:v>
                </c:pt>
                <c:pt idx="2">
                  <c:v>7.8259199245857776</c:v>
                </c:pt>
                <c:pt idx="3">
                  <c:v>8.0753103947711811</c:v>
                </c:pt>
                <c:pt idx="4">
                  <c:v>8.0899770784199507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E1F-459D-9341-B35AD4D3166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Sheet1!$C$2:$C$6</c:f>
              <c:numCache>
                <c:formatCode>0.0</c:formatCode>
                <c:ptCount val="5"/>
                <c:pt idx="0">
                  <c:v>2.3660323147458771</c:v>
                </c:pt>
                <c:pt idx="1">
                  <c:v>2.276306174545252</c:v>
                </c:pt>
                <c:pt idx="2">
                  <c:v>2.1740800754142224</c:v>
                </c:pt>
                <c:pt idx="3">
                  <c:v>1.9246896052288189</c:v>
                </c:pt>
                <c:pt idx="4">
                  <c:v>1.9100229215800493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E1F-459D-9341-B35AD4D3166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1</c:v>
                </c:pt>
                <c:pt idx="3">
                  <c:v>73</c:v>
                </c:pt>
                <c:pt idx="4">
                  <c:v>1</c:v>
                </c:pt>
                <c:pt idx="5">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Sheet1!$B$2:$B$6</c:f>
              <c:numCache>
                <c:formatCode>0.0</c:formatCode>
                <c:ptCount val="5"/>
                <c:pt idx="0">
                  <c:v>9.1664914383485172</c:v>
                </c:pt>
                <c:pt idx="1">
                  <c:v>8.690806841238766</c:v>
                </c:pt>
                <c:pt idx="2">
                  <c:v>8.5549911039313766</c:v>
                </c:pt>
                <c:pt idx="3">
                  <c:v>8.5485976936386532</c:v>
                </c:pt>
                <c:pt idx="4">
                  <c:v>8.4904714619292161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88F-4EF3-959A-7537660350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Sheet1!$C$2:$C$6</c:f>
              <c:numCache>
                <c:formatCode>0.0</c:formatCode>
                <c:ptCount val="5"/>
                <c:pt idx="0">
                  <c:v>0.83350856165148279</c:v>
                </c:pt>
                <c:pt idx="1">
                  <c:v>1.309193158761234</c:v>
                </c:pt>
                <c:pt idx="2">
                  <c:v>1.4450088960686234</c:v>
                </c:pt>
                <c:pt idx="3">
                  <c:v>1.4514023063613468</c:v>
                </c:pt>
                <c:pt idx="4">
                  <c:v>1.5095285380707839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88F-4EF3-959A-7537660350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0.14333029465449076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0.33728780741324282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9.4033318965764501E-2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0.98169445738265892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9.4033318965765389E-2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0.2620412776937826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8.6814904328527174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0.43971341977750988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0.38259324553067842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0.10666413638562222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1.1135583923119405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0.10666413638562133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0.38259324553067842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0.27033225639194391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7.7720602964743586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0.44749612234854297</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0.44657759821681697</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0.12450249553384385</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1.2997883212053978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0.12450249553384474</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0.36535940545594592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8.6160326645469176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0.62006588386508898</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0.35142776122779651</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9.797543237153139E-2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1.0228495598865202</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9.7975432371532278E-2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0.35142776122779651</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6.5364515267303247E-2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8.8992281636211601</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0.10148201431413195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0.36105467648935363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0.10065934437057145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1.0508692189024913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0.10065934437057145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0.32593403562137802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8.7106812051843896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0.36736201135798296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0.50482943883105502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0.14074267317569511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1.4693334627920684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0.140742673175696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0.44259048955126978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8.2633360088957524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7.6199127105496247</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Sheet1!$B$2:$B$6</c:f>
              <c:numCache>
                <c:formatCode>0.0</c:formatCode>
                <c:ptCount val="5"/>
                <c:pt idx="0">
                  <c:v>6.198268876491829</c:v>
                </c:pt>
                <c:pt idx="1">
                  <c:v>6.6580704359345129</c:v>
                </c:pt>
                <c:pt idx="2">
                  <c:v>6.700354661866835</c:v>
                </c:pt>
                <c:pt idx="3">
                  <c:v>7.0065173643764282</c:v>
                </c:pt>
                <c:pt idx="4">
                  <c:v>7.3752601935258806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36B-4D6C-9314-D00FC286BE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Sheet1!$C$2:$C$6</c:f>
              <c:numCache>
                <c:formatCode>0.0</c:formatCode>
                <c:ptCount val="5"/>
                <c:pt idx="0">
                  <c:v>3.801731123508171</c:v>
                </c:pt>
                <c:pt idx="1">
                  <c:v>3.3419295640654871</c:v>
                </c:pt>
                <c:pt idx="2">
                  <c:v>3.299645338133165</c:v>
                </c:pt>
                <c:pt idx="3">
                  <c:v>2.9934826356235718</c:v>
                </c:pt>
                <c:pt idx="4">
                  <c:v>2.6247398064741194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36B-4D6C-9314-D00FC286BE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6.7773177205872894</c:v>
                </c:pt>
                <c:pt idx="1">
                  <c:v>6.6852754929511304</c:v>
                </c:pt>
                <c:pt idx="2">
                  <c:v>4.1698725158923473</c:v>
                </c:pt>
                <c:pt idx="3">
                  <c:v>2.5109479514327231</c:v>
                </c:pt>
                <c:pt idx="4">
                  <c:v>7.9692661765005388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7.8492334958346444</c:v>
                </c:pt>
                <c:pt idx="1">
                  <c:v>7.7204325643007676</c:v>
                </c:pt>
                <c:pt idx="2">
                  <c:v>5.0366359906505567</c:v>
                </c:pt>
                <c:pt idx="3">
                  <c:v>3.2685773566332479</c:v>
                </c:pt>
                <c:pt idx="4">
                  <c:v>8.3860240915862114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Sheet1!$B$2:$B$6</c:f>
              <c:numCache>
                <c:formatCode>0.0</c:formatCode>
                <c:ptCount val="5"/>
                <c:pt idx="0">
                  <c:v>8.8192995826229357</c:v>
                </c:pt>
                <c:pt idx="1">
                  <c:v>8.1908756520718242</c:v>
                </c:pt>
                <c:pt idx="2">
                  <c:v>7.9523123952027834</c:v>
                </c:pt>
                <c:pt idx="3">
                  <c:v>7.8218707561155272</c:v>
                </c:pt>
                <c:pt idx="4">
                  <c:v>7.6987050317664023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504-42A4-93C1-26206E9EBF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Sheet1!$C$2:$C$6</c:f>
              <c:numCache>
                <c:formatCode>0.0</c:formatCode>
                <c:ptCount val="5"/>
                <c:pt idx="0">
                  <c:v>1.1807004173770643</c:v>
                </c:pt>
                <c:pt idx="1">
                  <c:v>1.8091243479281758</c:v>
                </c:pt>
                <c:pt idx="2">
                  <c:v>2.0476876047972166</c:v>
                </c:pt>
                <c:pt idx="3">
                  <c:v>2.1781292438844728</c:v>
                </c:pt>
                <c:pt idx="4">
                  <c:v>2.3012949682335977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504-42A4-93C1-26206E9EBF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0.47680185012051002</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0.39405328740293921</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0.10985911037830842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1.1469134657539719</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0.10985911037830931</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0.39405328740293832</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0.32527140280785183</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8.1127905227898438</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0.17869339973963783</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0.31109443276857895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8.6730801950277936E-2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0.90545721979609439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8.6730801950277936E-2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9.7722203443664668E-2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8.6728358933287257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1.2389113131103739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0.46457560932306574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0.12952020646766904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1.3521725087110834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0.12952020646766815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0.46457560932306663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0.41109989867556074</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7.5978319014164573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0.35843655601013191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0.79874429663815283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0.22268393807025166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2.3247885978723897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0.22268393807025166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0.79874429663815327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0.31925774755361047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6.0961925246634721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8.2244317685626562</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Sheet1!$B$2:$B$6</c:f>
              <c:numCache>
                <c:formatCode>0.0</c:formatCode>
                <c:ptCount val="5"/>
                <c:pt idx="0">
                  <c:v>7.528545484014507</c:v>
                </c:pt>
                <c:pt idx="1">
                  <c:v>7.8514903781126337</c:v>
                </c:pt>
                <c:pt idx="2">
                  <c:v>7.9305364879139217</c:v>
                </c:pt>
                <c:pt idx="3">
                  <c:v>8.0059449092691093</c:v>
                </c:pt>
                <c:pt idx="4">
                  <c:v>8.2244317685626562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984-41D8-BF87-790986AC3C4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Sheet1!$C$2:$C$6</c:f>
              <c:numCache>
                <c:formatCode>0.0</c:formatCode>
                <c:ptCount val="5"/>
                <c:pt idx="0">
                  <c:v>2.471454515985493</c:v>
                </c:pt>
                <c:pt idx="1">
                  <c:v>2.1485096218873663</c:v>
                </c:pt>
                <c:pt idx="2">
                  <c:v>2.0694635120860783</c:v>
                </c:pt>
                <c:pt idx="3">
                  <c:v>1.9940550907308907</c:v>
                </c:pt>
                <c:pt idx="4">
                  <c:v>1.7755682314373438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984-41D8-BF87-790986AC3C4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Sheet1!$B$2:$B$6</c:f>
              <c:numCache>
                <c:formatCode>0.0</c:formatCode>
                <c:ptCount val="5"/>
                <c:pt idx="0">
                  <c:v>9.308783997696267</c:v>
                </c:pt>
                <c:pt idx="1">
                  <c:v>8.5533111480381017</c:v>
                </c:pt>
                <c:pt idx="2">
                  <c:v>8.5306791886073405</c:v>
                </c:pt>
                <c:pt idx="3">
                  <c:v>8.4712035165631256</c:v>
                </c:pt>
                <c:pt idx="4">
                  <c:v>8.4593146221407558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21-4335-8CDA-96B1A5F921F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Sheet1!$C$2:$C$6</c:f>
              <c:numCache>
                <c:formatCode>0.0</c:formatCode>
                <c:ptCount val="5"/>
                <c:pt idx="0">
                  <c:v>0.69121600230373303</c:v>
                </c:pt>
                <c:pt idx="1">
                  <c:v>1.4466888519618983</c:v>
                </c:pt>
                <c:pt idx="2">
                  <c:v>1.4693208113926595</c:v>
                </c:pt>
                <c:pt idx="3">
                  <c:v>1.5287964834368744</c:v>
                </c:pt>
                <c:pt idx="4">
                  <c:v>1.5406853778592442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21-4335-8CDA-96B1A5F921F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0.20310030169428295</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7.1659344251179036E-2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0.7481133479577764</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7.1659344251179036E-2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0.12435488399015782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9.058411377750069</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0.23898210437148126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0.12163227785364583</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1.2698236574125881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0.12163227785364761</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0.4362824237105869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0.50897364137131262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7.3996199561702296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7.6561787565824133</c:v>
                </c:pt>
                <c:pt idx="1">
                  <c:v>8.8992281636211601</c:v>
                </c:pt>
                <c:pt idx="2">
                  <c:v>9.1869284506812754</c:v>
                </c:pt>
                <c:pt idx="3">
                  <c:v>7.4105451320412534</c:v>
                </c:pt>
                <c:pt idx="4">
                  <c:v>6.0678221552373763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6.5297339648749544</c:v>
                </c:pt>
                <c:pt idx="1">
                  <c:v>8.3480072980983984</c:v>
                </c:pt>
                <c:pt idx="2">
                  <c:v>8.6864883996386659</c:v>
                </c:pt>
                <c:pt idx="3">
                  <c:v>6.9389663609804657</c:v>
                </c:pt>
                <c:pt idx="4">
                  <c:v>5.6332485655474924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0.42299528394917552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0.37067732585601565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0.1033420670700087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1.0788764617999931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0.10334206707000959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0.37067732585601476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9.9733564402525232E-2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7.9276388250720311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0.27845936387887527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0.10125036508806851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1.0570393910174998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0.10125036508806673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0.36317460678781366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0.1916441102306301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7.9186021780003193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0.26437886647772402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0.13012678100087083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1.3585050604468165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0.13012678100087172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0.46675132955272858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1.0950555992058852E-2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7.4908721030158896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0.2452516022704252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0.26402502357108482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7.3608202581675997E-2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0.76845915136356524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7.3608202581675997E-2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0.20443642656252514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9.1666606321254509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0.18738400870287286</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0.30550817682677156</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8.5173395559489329E-2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0.88919811888862199</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8.5173395559488441E-2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0.30550817682677156</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0.16778089466186508</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8.6092173078046041</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8.2676718048451363</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Sheet1!$B$2:$B$6</c:f>
              <c:numCache>
                <c:formatCode>0.0</c:formatCode>
                <c:ptCount val="5"/>
                <c:pt idx="0">
                  <c:v>7.1233496741181286</c:v>
                </c:pt>
                <c:pt idx="1">
                  <c:v>7.2533243883787692</c:v>
                </c:pt>
                <c:pt idx="2">
                  <c:v>7.4547728451724922</c:v>
                </c:pt>
                <c:pt idx="3">
                  <c:v>7.6360797923212518</c:v>
                </c:pt>
                <c:pt idx="4">
                  <c:v>7.7889998622429841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7DE-410A-923B-A33EE2E953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Sheet1!$C$2:$C$6</c:f>
              <c:numCache>
                <c:formatCode>0.0</c:formatCode>
                <c:ptCount val="5"/>
                <c:pt idx="0">
                  <c:v>2.8766503258818714</c:v>
                </c:pt>
                <c:pt idx="1">
                  <c:v>2.7466756116212308</c:v>
                </c:pt>
                <c:pt idx="2">
                  <c:v>2.5452271548275078</c:v>
                </c:pt>
                <c:pt idx="3">
                  <c:v>2.3639202076787482</c:v>
                </c:pt>
                <c:pt idx="4">
                  <c:v>2.2110001377570159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7DE-410A-923B-A33EE2E953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Sheet1!$B$2:$B$6</c:f>
              <c:numCache>
                <c:formatCode>0.0</c:formatCode>
                <c:ptCount val="5"/>
                <c:pt idx="0">
                  <c:v>9.3799897028388397</c:v>
                </c:pt>
                <c:pt idx="1">
                  <c:v>8.6185094552171737</c:v>
                </c:pt>
                <c:pt idx="2">
                  <c:v>8.3693189907282974</c:v>
                </c:pt>
                <c:pt idx="3">
                  <c:v>8.2676718048451363</c:v>
                </c:pt>
                <c:pt idx="4">
                  <c:v>8.1461138807797955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83-406F-B553-74CC43141FD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Sheet1!$C$2:$C$6</c:f>
              <c:numCache>
                <c:formatCode>0.0</c:formatCode>
                <c:ptCount val="5"/>
                <c:pt idx="0">
                  <c:v>0.6200102971611603</c:v>
                </c:pt>
                <c:pt idx="1">
                  <c:v>1.3814905447828263</c:v>
                </c:pt>
                <c:pt idx="2">
                  <c:v>1.6306810092717026</c:v>
                </c:pt>
                <c:pt idx="3">
                  <c:v>1.7323281951548637</c:v>
                </c:pt>
                <c:pt idx="4">
                  <c:v>1.8538861192202045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83-406F-B553-74CC43141FD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3.9029872861672033E-2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0.22167291670256617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6.1800751833359868E-2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0.64519104721783194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6.1800751833359868E-2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0.1914395903989643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9.5328648665552667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5.515803797750074E-2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0.29504538710952311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8.2256448011639449E-2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0.85874560193297711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8.2256448011639449E-2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9.5007168963277877E-2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9.1708060830564051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3.642325724978948</c:v>
                </c:pt>
                <c:pt idx="1">
                  <c:v>5.4173081359278399</c:v>
                </c:pt>
                <c:pt idx="2">
                  <c:v>7.1964099280087357</c:v>
                </c:pt>
                <c:pt idx="3">
                  <c:v>8.1904489013787849</c:v>
                </c:pt>
                <c:pt idx="4">
                  <c:v>6.6147931525133341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4.9198767003185759</c:v>
                </c:pt>
                <c:pt idx="1">
                  <c:v>6.5441704220939876</c:v>
                </c:pt>
                <c:pt idx="2">
                  <c:v>7.8925066566075044</c:v>
                </c:pt>
                <c:pt idx="3">
                  <c:v>8.7389531911453115</c:v>
                </c:pt>
                <c:pt idx="4">
                  <c:v>7.0770804895995223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0.82721937551045199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0.35011455201636865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3.6551460582670225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0.3501145520163691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0.73086500455205261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6.0993444649237354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0.21562471562395391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0.20079452232165362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1.9878393686813025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8.3773925104022187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2.938092077784078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7.8700612985736829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5.7977056323914287</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Sheet1!$B$2:$B$6</c:f>
              <c:numCache>
                <c:formatCode>0.0</c:formatCode>
                <c:ptCount val="5"/>
                <c:pt idx="0">
                  <c:v>4.4387113732868588</c:v>
                </c:pt>
                <c:pt idx="1">
                  <c:v>5.1784886572878239</c:v>
                </c:pt>
                <c:pt idx="2">
                  <c:v>5.2123254872558267</c:v>
                </c:pt>
                <c:pt idx="3">
                  <c:v>5.3108906383783534</c:v>
                </c:pt>
                <c:pt idx="4">
                  <c:v>5.375729899914786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D95-401C-9329-3AE7D501F80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Sheet1!$C$2:$C$6</c:f>
              <c:numCache>
                <c:formatCode>0.0</c:formatCode>
                <c:ptCount val="5"/>
                <c:pt idx="0">
                  <c:v>5.5612886267131412</c:v>
                </c:pt>
                <c:pt idx="1">
                  <c:v>4.8215113427121761</c:v>
                </c:pt>
                <c:pt idx="2">
                  <c:v>4.7876745127441733</c:v>
                </c:pt>
                <c:pt idx="3">
                  <c:v>4.6891093616216466</c:v>
                </c:pt>
                <c:pt idx="4">
                  <c:v>4.624270100085214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D95-401C-9329-3AE7D501F80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Sheet1!$B$2:$B$6</c:f>
              <c:numCache>
                <c:formatCode>0.0</c:formatCode>
                <c:ptCount val="5"/>
                <c:pt idx="0">
                  <c:v>7.8574856039441228</c:v>
                </c:pt>
                <c:pt idx="1">
                  <c:v>7.4784719753077713</c:v>
                </c:pt>
                <c:pt idx="2">
                  <c:v>6.6107630485767244</c:v>
                </c:pt>
                <c:pt idx="3">
                  <c:v>6.5436548579807106</c:v>
                </c:pt>
                <c:pt idx="4">
                  <c:v>6.1332366886447689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43-48D9-9C5A-641EEDFE16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Sheet1!$C$2:$C$6</c:f>
              <c:numCache>
                <c:formatCode>0.0</c:formatCode>
                <c:ptCount val="5"/>
                <c:pt idx="0">
                  <c:v>2.1425143960558772</c:v>
                </c:pt>
                <c:pt idx="1">
                  <c:v>2.5215280246922287</c:v>
                </c:pt>
                <c:pt idx="2">
                  <c:v>3.3892369514232756</c:v>
                </c:pt>
                <c:pt idx="3">
                  <c:v>3.4563451420192894</c:v>
                </c:pt>
                <c:pt idx="4">
                  <c:v>3.8667633113552311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B43-48D9-9C5A-641EEDFE16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0.29060785843857673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0.24873107993431143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2.5967170491899241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0.24873107993431098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0.89217270547597405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0.33380072052986343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5.5475026686374402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0.58125888426065053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0.55051295371387621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0.153478895571042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1.6022978106532335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0.153478895571042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0.5505129537138771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0.26235030793318792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6.0479085961454171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Sheet1!$B$2:$B$6</c:f>
              <c:numCache>
                <c:formatCode>0.0</c:formatCode>
                <c:ptCount val="5"/>
                <c:pt idx="0">
                  <c:v>5.5056002102917514</c:v>
                </c:pt>
                <c:pt idx="1">
                  <c:v>5.5172730124050977</c:v>
                </c:pt>
                <c:pt idx="2">
                  <c:v>5.8589448279873979</c:v>
                </c:pt>
                <c:pt idx="3">
                  <c:v>6.2119038770104114</c:v>
                </c:pt>
                <c:pt idx="4">
                  <c:v>6.2253124679788669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17-4420-A75A-739F96E291F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Sheet1!$C$2:$C$6</c:f>
              <c:numCache>
                <c:formatCode>0.0</c:formatCode>
                <c:ptCount val="5"/>
                <c:pt idx="0">
                  <c:v>4.4943997897082486</c:v>
                </c:pt>
                <c:pt idx="1">
                  <c:v>4.4827269875949023</c:v>
                </c:pt>
                <c:pt idx="2">
                  <c:v>4.1410551720126021</c:v>
                </c:pt>
                <c:pt idx="3">
                  <c:v>3.7880961229895886</c:v>
                </c:pt>
                <c:pt idx="4">
                  <c:v>3.7746875320211331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17-4420-A75A-739F96E291F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84134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RTK | Ashford and St Peter's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86859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RTK | Ashford and St Peter's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81248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RTK | Ashford and St Peter's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Ashford and St Peter's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408260640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12693173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94033679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c15. Did you feel like staff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417302622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Ashford and St Peter's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feeling like staff listen to what they say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room temperature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being kept informed while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not feeling bothered by anything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not being stopped from sleeping by hospital lighting</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923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81435811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186286569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26495835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p61. If your child felt pain while at hospital, did staff do everything they could to help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44170733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Ashford and St Peter's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Pain: </a:t>
            </a:r>
            <a:r>
              <a:rPr lang="en-GB" sz="1200" b="0">
                <a:solidFill>
                  <a:prstClr val="black"/>
                </a:solidFill>
                <a:latin typeface="Arial"/>
              </a:rPr>
              <a:t>Staff providing effective pain management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having enough food and drink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having good access to hot drinks in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923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6142743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2866963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98C0CFC-874C-9B56-614B-9471EDD297AF}"/>
              </a:ext>
            </a:extLst>
          </p:cNvPr>
          <p:cNvGraphicFramePr/>
          <p:nvPr>
            <p:extLst>
              <p:ext uri="{D42A27DB-BD31-4B8C-83A1-F6EECF244321}">
                <p14:modId xmlns:p14="http://schemas.microsoft.com/office/powerpoint/2010/main" val="21317626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677EDAD3-C1C9-8255-37BC-3DC6494E74C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202468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4052863571"/>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3944607709"/>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703229143"/>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7068824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890686753"/>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464494982"/>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1463186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81328996"/>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4261987331"/>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8442292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0BC1674-3324-5632-151B-2592512FDBD7}"/>
              </a:ext>
            </a:extLst>
          </p:cNvPr>
          <p:cNvGraphicFramePr/>
          <p:nvPr>
            <p:extLst>
              <p:ext uri="{D42A27DB-BD31-4B8C-83A1-F6EECF244321}">
                <p14:modId xmlns:p14="http://schemas.microsoft.com/office/powerpoint/2010/main" val="814274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AFFE8CFF-8182-BC85-4BCF-A7C09C9BDDB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406417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708829047"/>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89424601"/>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4197289082"/>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5205906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559566259"/>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621480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24135636"/>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9410271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849455520"/>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64337779"/>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6844411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809F6E5-F639-DC5D-77B0-F3C094442039}"/>
              </a:ext>
            </a:extLst>
          </p:cNvPr>
          <p:cNvGraphicFramePr/>
          <p:nvPr>
            <p:extLst>
              <p:ext uri="{D42A27DB-BD31-4B8C-83A1-F6EECF244321}">
                <p14:modId xmlns:p14="http://schemas.microsoft.com/office/powerpoint/2010/main" val="14083847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60B82B9E-30AB-8C47-697E-E3926536595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150956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4155862445"/>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748506720"/>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020150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621926096"/>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14484010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76961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5F7AC657-C36D-F960-F1D7-A0DC2934505D}"/>
              </a:ext>
            </a:extLst>
          </p:cNvPr>
          <p:cNvGraphicFramePr/>
          <p:nvPr>
            <p:extLst>
              <p:ext uri="{D42A27DB-BD31-4B8C-83A1-F6EECF244321}">
                <p14:modId xmlns:p14="http://schemas.microsoft.com/office/powerpoint/2010/main" val="1269673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79EAEF21-B23D-4886-219F-703A1445599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55683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573714209"/>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905074032"/>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981479233"/>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42765594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679541703"/>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836780910"/>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7352105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317165890"/>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40869088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523263238"/>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29434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42849006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04A15C4D-ED09-5738-A894-2F961E854F0B}"/>
              </a:ext>
            </a:extLst>
          </p:cNvPr>
          <p:cNvGraphicFramePr/>
          <p:nvPr>
            <p:extLst>
              <p:ext uri="{D42A27DB-BD31-4B8C-83A1-F6EECF244321}">
                <p14:modId xmlns:p14="http://schemas.microsoft.com/office/powerpoint/2010/main" val="14116622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09DA074A-CD60-2FD4-2FE4-046F5CBC55F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190491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595351841"/>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37138480"/>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543959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900689435"/>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4306051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1669640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3383F49-C108-2958-0563-38F6A0579FA2}"/>
              </a:ext>
            </a:extLst>
          </p:cNvPr>
          <p:cNvGraphicFramePr/>
          <p:nvPr>
            <p:extLst>
              <p:ext uri="{D42A27DB-BD31-4B8C-83A1-F6EECF244321}">
                <p14:modId xmlns:p14="http://schemas.microsoft.com/office/powerpoint/2010/main" val="36737663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73C4590-BF6D-9C5A-A442-F8A503ED596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98843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399911207"/>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19627343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618203966"/>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204904258"/>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885125685"/>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309183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8478677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71183344-01DC-0419-5F7B-26C617978487}"/>
              </a:ext>
            </a:extLst>
          </p:cNvPr>
          <p:cNvGraphicFramePr/>
          <p:nvPr>
            <p:extLst>
              <p:ext uri="{D42A27DB-BD31-4B8C-83A1-F6EECF244321}">
                <p14:modId xmlns:p14="http://schemas.microsoft.com/office/powerpoint/2010/main" val="41727791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B965E77-DC08-01FA-AC0E-9BB310D6AB3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400043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821118992"/>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3483531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651723626"/>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079804906"/>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884343694"/>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505609380"/>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6860679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4191548465"/>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535930914"/>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2787546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3038010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6776502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FD2AFB0-6BD8-37D7-77B1-4D305F1194E5}"/>
              </a:ext>
            </a:extLst>
          </p:cNvPr>
          <p:cNvGraphicFramePr/>
          <p:nvPr>
            <p:extLst>
              <p:ext uri="{D42A27DB-BD31-4B8C-83A1-F6EECF244321}">
                <p14:modId xmlns:p14="http://schemas.microsoft.com/office/powerpoint/2010/main" val="29402238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6E0BFC8-54B9-1C22-2E48-6EFFDBA4C2F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07840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4207287084"/>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877528285"/>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093937950"/>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986369716"/>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6417160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7321960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0031116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F187A34-55A6-A2DA-12BE-23AC51E1E9CE}"/>
              </a:ext>
            </a:extLst>
          </p:cNvPr>
          <p:cNvGraphicFramePr/>
          <p:nvPr>
            <p:extLst>
              <p:ext uri="{D42A27DB-BD31-4B8C-83A1-F6EECF244321}">
                <p14:modId xmlns:p14="http://schemas.microsoft.com/office/powerpoint/2010/main" val="28488758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7B4B9C7-48A4-B31D-BCE3-089C9AE964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677362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621714097"/>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763871879"/>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783560274"/>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5387504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589770981"/>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241352018"/>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1537003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016565648"/>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782824265"/>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40373896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6442901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6F597C9-3B1B-0919-B428-72557EF4B5D0}"/>
              </a:ext>
            </a:extLst>
          </p:cNvPr>
          <p:cNvGraphicFramePr/>
          <p:nvPr>
            <p:extLst>
              <p:ext uri="{D42A27DB-BD31-4B8C-83A1-F6EECF244321}">
                <p14:modId xmlns:p14="http://schemas.microsoft.com/office/powerpoint/2010/main" val="4895890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53A8DEA-2B60-4271-CF9F-DC2829A02E5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29718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864428709"/>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932457946"/>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9936369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244483558"/>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77237839"/>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0599826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1904849622"/>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2559198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41830718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BFB200F-DBAF-80D1-D1C6-9A306C820167}"/>
              </a:ext>
            </a:extLst>
          </p:cNvPr>
          <p:cNvGraphicFramePr/>
          <p:nvPr>
            <p:extLst>
              <p:ext uri="{D42A27DB-BD31-4B8C-83A1-F6EECF244321}">
                <p14:modId xmlns:p14="http://schemas.microsoft.com/office/powerpoint/2010/main" val="14668141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24C2F74-60B3-BD1F-29A9-BE3F0CE3984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758735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769914736"/>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178220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80217618"/>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4493657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8626539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1F9539F-B2D8-2DA8-A989-3148B8B7357A}"/>
              </a:ext>
            </a:extLst>
          </p:cNvPr>
          <p:cNvGraphicFramePr/>
          <p:nvPr>
            <p:extLst>
              <p:ext uri="{D42A27DB-BD31-4B8C-83A1-F6EECF244321}">
                <p14:modId xmlns:p14="http://schemas.microsoft.com/office/powerpoint/2010/main" val="8332832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F985F2E-B3A4-D385-9029-D536E759E89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712353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1350968859"/>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15287846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94330277"/>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2413361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9983879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000E25C-CDE6-47B4-6C69-BB27C662664A}"/>
              </a:ext>
            </a:extLst>
          </p:cNvPr>
          <p:cNvGraphicFramePr/>
          <p:nvPr>
            <p:extLst>
              <p:ext uri="{D42A27DB-BD31-4B8C-83A1-F6EECF244321}">
                <p14:modId xmlns:p14="http://schemas.microsoft.com/office/powerpoint/2010/main" val="32501348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10E898D-B0D0-F4D6-04DF-3632A4745E6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38835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4414871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600776298"/>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579481415"/>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998234031"/>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8376660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28759950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D5BEDDB-9978-7C7E-9199-B9C4A9698693}"/>
              </a:ext>
            </a:extLst>
          </p:cNvPr>
          <p:cNvGraphicFramePr/>
          <p:nvPr>
            <p:extLst>
              <p:ext uri="{D42A27DB-BD31-4B8C-83A1-F6EECF244321}">
                <p14:modId xmlns:p14="http://schemas.microsoft.com/office/powerpoint/2010/main" val="33406617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288EF13-747F-E093-2AE0-73EB965ACA6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018961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330520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954281760"/>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40651423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027071252"/>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1765711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555658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8566818-83C2-268A-EBBA-EDD418E32968}"/>
              </a:ext>
            </a:extLst>
          </p:cNvPr>
          <p:cNvGraphicFramePr/>
          <p:nvPr>
            <p:extLst>
              <p:ext uri="{D42A27DB-BD31-4B8C-83A1-F6EECF244321}">
                <p14:modId xmlns:p14="http://schemas.microsoft.com/office/powerpoint/2010/main" val="2192449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FF68BB1-E291-5624-CBC6-C801B7CB72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693783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754774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95983205"/>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2262082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7481894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7CC5DDC-CE0B-07F8-81BF-117E595C55CD}"/>
              </a:ext>
            </a:extLst>
          </p:cNvPr>
          <p:cNvGraphicFramePr/>
          <p:nvPr>
            <p:extLst>
              <p:ext uri="{D42A27DB-BD31-4B8C-83A1-F6EECF244321}">
                <p14:modId xmlns:p14="http://schemas.microsoft.com/office/powerpoint/2010/main" val="26887513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3258CFD-3E99-BE8F-82EF-38B56D5B9EE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656495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7705627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875951368"/>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3598488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7752804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EECE8C9-7517-B8C7-8A4B-913120AEA73D}"/>
              </a:ext>
            </a:extLst>
          </p:cNvPr>
          <p:cNvGraphicFramePr/>
          <p:nvPr>
            <p:extLst>
              <p:ext uri="{D42A27DB-BD31-4B8C-83A1-F6EECF244321}">
                <p14:modId xmlns:p14="http://schemas.microsoft.com/office/powerpoint/2010/main" val="12461062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B06FEA0-FFE8-31DE-5675-5E48E807817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651838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376642824"/>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574875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140577289"/>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965139238"/>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7298933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3728481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125C2F3-2F3C-8F26-6300-C885ACAAD917}"/>
              </a:ext>
            </a:extLst>
          </p:cNvPr>
          <p:cNvGraphicFramePr/>
          <p:nvPr>
            <p:extLst>
              <p:ext uri="{D42A27DB-BD31-4B8C-83A1-F6EECF244321}">
                <p14:modId xmlns:p14="http://schemas.microsoft.com/office/powerpoint/2010/main" val="13257236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27363EF-30E2-2C28-51A6-F33DBDC1FF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698551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499569673"/>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4330994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633656575"/>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1956670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8540653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272BFA0-B247-D790-47C1-8EFF242E75D6}"/>
              </a:ext>
            </a:extLst>
          </p:cNvPr>
          <p:cNvGraphicFramePr/>
          <p:nvPr>
            <p:extLst>
              <p:ext uri="{D42A27DB-BD31-4B8C-83A1-F6EECF244321}">
                <p14:modId xmlns:p14="http://schemas.microsoft.com/office/powerpoint/2010/main" val="12648162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77AA1B8-084E-BB4F-19B2-25D53F1D184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821718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046738489"/>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264377687"/>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43505498"/>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189706327"/>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3096407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5717229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052B3F4-5BC3-F1CF-2000-C2887CD121F2}"/>
              </a:ext>
            </a:extLst>
          </p:cNvPr>
          <p:cNvGraphicFramePr/>
          <p:nvPr>
            <p:extLst>
              <p:ext uri="{D42A27DB-BD31-4B8C-83A1-F6EECF244321}">
                <p14:modId xmlns:p14="http://schemas.microsoft.com/office/powerpoint/2010/main" val="1651388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5047603-F5E1-A1E5-44FF-230269BC2A1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358623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139383440"/>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745500954"/>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366639335"/>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55857240"/>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90280369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5829515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3529359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E144343-3C9A-6930-2641-53F6ABA15A1D}"/>
              </a:ext>
            </a:extLst>
          </p:cNvPr>
          <p:cNvGraphicFramePr/>
          <p:nvPr>
            <p:extLst>
              <p:ext uri="{D42A27DB-BD31-4B8C-83A1-F6EECF244321}">
                <p14:modId xmlns:p14="http://schemas.microsoft.com/office/powerpoint/2010/main" val="5440769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4FD93BA-4ED0-AB05-3D67-3390F3EFE18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845147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923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3907766841"/>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87245156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451562756"/>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795091846"/>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987377033"/>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27209096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752646362"/>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1463957193"/>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654305047"/>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084888144"/>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7266505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7062792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CA60C8D-08AE-7720-E454-00F13A9F8CBF}"/>
              </a:ext>
            </a:extLst>
          </p:cNvPr>
          <p:cNvGraphicFramePr/>
          <p:nvPr>
            <p:extLst>
              <p:ext uri="{D42A27DB-BD31-4B8C-83A1-F6EECF244321}">
                <p14:modId xmlns:p14="http://schemas.microsoft.com/office/powerpoint/2010/main" val="10197927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F33B389-B245-C7D6-5EC7-DDF0C3C442E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537848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43390994"/>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129606591"/>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4236134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162692559"/>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651865828"/>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 On the hospital ward, were you around people your own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86688310"/>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Did you feel like staff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60610057"/>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p30_1. Did any of the following bother your child while you were in the waiting area? How long my child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29999599"/>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p30_7. Did any of the following bother your child while you were in the waiting area? Nothing bothered my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401137770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11746</Words>
  <Application>Microsoft Office PowerPoint</Application>
  <PresentationFormat>Widescreen</PresentationFormat>
  <Paragraphs>1591</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Ashford and St Peter's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